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257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58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721B55E-ED58-49F0-9F25-F447B2C11117}" type="datetimeFigureOut">
              <a:rPr lang="pl-PL" smtClean="0"/>
              <a:pPr/>
              <a:t>2019-01-24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1B38381-8DA3-4CC9-BA6A-CAA1C264E8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55E-ED58-49F0-9F25-F447B2C11117}" type="datetimeFigureOut">
              <a:rPr lang="pl-PL" smtClean="0"/>
              <a:pPr/>
              <a:t>2019-01-24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8381-8DA3-4CC9-BA6A-CAA1C264E8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55E-ED58-49F0-9F25-F447B2C11117}" type="datetimeFigureOut">
              <a:rPr lang="pl-PL" smtClean="0"/>
              <a:pPr/>
              <a:t>2019-01-24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8381-8DA3-4CC9-BA6A-CAA1C264E8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721B55E-ED58-49F0-9F25-F447B2C11117}" type="datetimeFigureOut">
              <a:rPr lang="pl-PL" smtClean="0"/>
              <a:pPr/>
              <a:t>2019-01-24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8381-8DA3-4CC9-BA6A-CAA1C264E8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721B55E-ED58-49F0-9F25-F447B2C11117}" type="datetimeFigureOut">
              <a:rPr lang="pl-PL" smtClean="0"/>
              <a:pPr/>
              <a:t>2019-01-24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1B38381-8DA3-4CC9-BA6A-CAA1C264E842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721B55E-ED58-49F0-9F25-F447B2C11117}" type="datetimeFigureOut">
              <a:rPr lang="pl-PL" smtClean="0"/>
              <a:pPr/>
              <a:t>2019-01-24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1B38381-8DA3-4CC9-BA6A-CAA1C264E8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721B55E-ED58-49F0-9F25-F447B2C11117}" type="datetimeFigureOut">
              <a:rPr lang="pl-PL" smtClean="0"/>
              <a:pPr/>
              <a:t>2019-01-24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1B38381-8DA3-4CC9-BA6A-CAA1C264E8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55E-ED58-49F0-9F25-F447B2C11117}" type="datetimeFigureOut">
              <a:rPr lang="pl-PL" smtClean="0"/>
              <a:pPr/>
              <a:t>2019-01-24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8381-8DA3-4CC9-BA6A-CAA1C264E8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721B55E-ED58-49F0-9F25-F447B2C11117}" type="datetimeFigureOut">
              <a:rPr lang="pl-PL" smtClean="0"/>
              <a:pPr/>
              <a:t>2019-01-24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1B38381-8DA3-4CC9-BA6A-CAA1C264E8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721B55E-ED58-49F0-9F25-F447B2C11117}" type="datetimeFigureOut">
              <a:rPr lang="pl-PL" smtClean="0"/>
              <a:pPr/>
              <a:t>2019-01-24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1B38381-8DA3-4CC9-BA6A-CAA1C264E8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721B55E-ED58-49F0-9F25-F447B2C11117}" type="datetimeFigureOut">
              <a:rPr lang="pl-PL" smtClean="0"/>
              <a:pPr/>
              <a:t>2019-01-24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1B38381-8DA3-4CC9-BA6A-CAA1C264E8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721B55E-ED58-49F0-9F25-F447B2C11117}" type="datetimeFigureOut">
              <a:rPr lang="pl-PL" smtClean="0"/>
              <a:pPr/>
              <a:t>2019-01-24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1B38381-8DA3-4CC9-BA6A-CAA1C264E84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062912" cy="1470025"/>
          </a:xfrm>
        </p:spPr>
        <p:txBody>
          <a:bodyPr/>
          <a:lstStyle/>
          <a:p>
            <a:r>
              <a:rPr lang="pl-PL" i="1" dirty="0" smtClean="0">
                <a:latin typeface="Comic Sans MS" pitchFamily="66" charset="0"/>
              </a:rPr>
              <a:t>Praktyka w Restauracji „Gościnna” w Kaletach</a:t>
            </a:r>
            <a:r>
              <a:rPr lang="pl-PL" i="1" dirty="0" smtClean="0"/>
              <a:t>.</a:t>
            </a:r>
            <a:endParaRPr lang="pl-PL" i="1" dirty="0"/>
          </a:p>
        </p:txBody>
      </p:sp>
      <p:pic>
        <p:nvPicPr>
          <p:cNvPr id="5" name="Obraz 4" descr="pobrany pli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708920"/>
            <a:ext cx="3744416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i="1" dirty="0" smtClean="0">
                <a:latin typeface="Comic Sans MS" pitchFamily="66" charset="0"/>
              </a:rPr>
              <a:t>Potrawy:</a:t>
            </a:r>
            <a:endParaRPr lang="pl-PL" sz="6000" i="1" dirty="0">
              <a:latin typeface="Comic Sans MS" pitchFamily="66" charset="0"/>
            </a:endParaRPr>
          </a:p>
        </p:txBody>
      </p:sp>
      <p:pic>
        <p:nvPicPr>
          <p:cNvPr id="6146" name="Picture 2" descr="C:\Users\Admin\Desktop\51e715fd01d64_o,size,933x0,q,70,h,04c81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3810245" cy="2842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H:\Praktyka\51e7153ebafe4_o,size,933x0,q,70,h,cc4c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564904"/>
            <a:ext cx="4083373" cy="2857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 descr="DSC_62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7983144" cy="53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8229600" cy="3456384"/>
          </a:xfrm>
        </p:spPr>
        <p:txBody>
          <a:bodyPr/>
          <a:lstStyle/>
          <a:p>
            <a:pPr algn="ctr"/>
            <a:r>
              <a:rPr lang="pl-PL" i="1" dirty="0" smtClean="0">
                <a:latin typeface="Comic Sans MS" pitchFamily="66" charset="0"/>
              </a:rPr>
              <a:t>Dziękuję za uwagę.</a:t>
            </a:r>
            <a:br>
              <a:rPr lang="pl-PL" i="1" dirty="0" smtClean="0">
                <a:latin typeface="Comic Sans MS" pitchFamily="66" charset="0"/>
              </a:rPr>
            </a:br>
            <a:r>
              <a:rPr lang="pl-PL" i="1" dirty="0" smtClean="0">
                <a:latin typeface="Comic Sans MS" pitchFamily="66" charset="0"/>
              </a:rPr>
              <a:t/>
            </a:r>
            <a:br>
              <a:rPr lang="pl-PL" i="1" dirty="0" smtClean="0">
                <a:latin typeface="Comic Sans MS" pitchFamily="66" charset="0"/>
              </a:rPr>
            </a:br>
            <a:r>
              <a:rPr lang="pl-PL" i="1" dirty="0" smtClean="0">
                <a:latin typeface="Comic Sans MS" pitchFamily="66" charset="0"/>
              </a:rPr>
              <a:t/>
            </a:r>
            <a:br>
              <a:rPr lang="pl-PL" i="1" dirty="0" smtClean="0">
                <a:latin typeface="Comic Sans MS" pitchFamily="66" charset="0"/>
              </a:rPr>
            </a:br>
            <a:r>
              <a:rPr lang="pl-PL" i="1" dirty="0" smtClean="0">
                <a:latin typeface="Comic Sans MS" pitchFamily="66" charset="0"/>
              </a:rPr>
              <a:t/>
            </a:r>
            <a:br>
              <a:rPr lang="pl-PL" i="1" dirty="0" smtClean="0">
                <a:latin typeface="Comic Sans MS" pitchFamily="66" charset="0"/>
              </a:rPr>
            </a:b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Przygotowała Monika </a:t>
            </a:r>
            <a:r>
              <a:rPr lang="pl-PL" i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Mryka</a:t>
            </a: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. </a:t>
            </a:r>
            <a:endParaRPr lang="pl-PL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367464" cy="4675784"/>
          </a:xfrm>
        </p:spPr>
        <p:txBody>
          <a:bodyPr>
            <a:normAutofit/>
          </a:bodyPr>
          <a:lstStyle/>
          <a:p>
            <a:pPr algn="ctr"/>
            <a:r>
              <a:rPr lang="pl-PL" sz="4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Praktykę odbyłam w dniach 30 lipiec do 10 sierpień 2018 roku</a:t>
            </a:r>
            <a:r>
              <a:rPr lang="pl-PL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pl-PL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 descr="398855_407553142628730_855471996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448216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ymbol zastępczy zawartości 8" descr="51e713df87024_o_min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82287" y="3501008"/>
            <a:ext cx="4244337" cy="2971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i="1" dirty="0" smtClean="0">
                <a:latin typeface="Comic Sans MS" pitchFamily="66" charset="0"/>
              </a:rPr>
              <a:t>Restauracja także </a:t>
            </a:r>
            <a:r>
              <a:rPr lang="pl-PL" sz="3600" i="1" dirty="0" smtClean="0">
                <a:latin typeface="Comic Sans MS" pitchFamily="66" charset="0"/>
              </a:rPr>
              <a:t>słynie m.in. z:</a:t>
            </a:r>
            <a:endParaRPr lang="pl-PL" sz="3600" i="1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8358" indent="-514350">
              <a:buFont typeface="+mj-lt"/>
              <a:buAutoNum type="arabicParenR"/>
            </a:pPr>
            <a:r>
              <a:rPr lang="pl-PL" i="1" dirty="0" smtClean="0">
                <a:latin typeface="Comic Sans MS" pitchFamily="66" charset="0"/>
              </a:rPr>
              <a:t>Przyjęć weselnych, komunijnych, okolicznościowych, firmowych czy styp.</a:t>
            </a:r>
          </a:p>
          <a:p>
            <a:pPr marL="578358" indent="-514350">
              <a:buFont typeface="+mj-lt"/>
              <a:buAutoNum type="arabicParenR"/>
            </a:pPr>
            <a:r>
              <a:rPr lang="pl-PL" i="1" dirty="0" smtClean="0">
                <a:latin typeface="Comic Sans MS" pitchFamily="66" charset="0"/>
              </a:rPr>
              <a:t>Cateringu</a:t>
            </a:r>
          </a:p>
          <a:p>
            <a:pPr marL="578358" indent="-514350">
              <a:buFont typeface="+mj-lt"/>
              <a:buAutoNum type="arabicParenR"/>
            </a:pPr>
            <a:r>
              <a:rPr lang="pl-PL" i="1" dirty="0" smtClean="0">
                <a:latin typeface="Comic Sans MS" pitchFamily="66" charset="0"/>
              </a:rPr>
              <a:t> Typowej tzw. „Garmażerki”</a:t>
            </a:r>
          </a:p>
          <a:p>
            <a:pPr marL="578358" indent="-514350">
              <a:buFont typeface="+mj-lt"/>
              <a:buAutoNum type="arabicParenR"/>
            </a:pPr>
            <a:endParaRPr lang="pl-PL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537770"/>
          </a:xfrm>
        </p:spPr>
        <p:txBody>
          <a:bodyPr>
            <a:normAutofit/>
          </a:bodyPr>
          <a:lstStyle/>
          <a:p>
            <a:pPr algn="ctr"/>
            <a:r>
              <a:rPr lang="pl-PL" sz="6000" i="1" dirty="0" smtClean="0">
                <a:latin typeface="Comic Sans MS" pitchFamily="66" charset="0"/>
              </a:rPr>
              <a:t>Kilka przykładowych kart menu.</a:t>
            </a:r>
            <a:endParaRPr lang="pl-PL" sz="6000" i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5206"/>
            <a:ext cx="5976664" cy="676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72914"/>
            <a:ext cx="5976664" cy="672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616624" cy="66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835" y="0"/>
            <a:ext cx="5167397" cy="683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55</TotalTime>
  <Words>58</Words>
  <Application>Microsoft Office PowerPoint</Application>
  <PresentationFormat>Pokaz na ekranie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Energetyczny</vt:lpstr>
      <vt:lpstr>Praktyka w Restauracji „Gościnna” w Kaletach.</vt:lpstr>
      <vt:lpstr>Slajd 2</vt:lpstr>
      <vt:lpstr>Slajd 3</vt:lpstr>
      <vt:lpstr>Restauracja także słynie m.in. z:</vt:lpstr>
      <vt:lpstr>Kilka przykładowych kart menu.</vt:lpstr>
      <vt:lpstr>Slajd 6</vt:lpstr>
      <vt:lpstr>Slajd 7</vt:lpstr>
      <vt:lpstr>Slajd 8</vt:lpstr>
      <vt:lpstr>Slajd 9</vt:lpstr>
      <vt:lpstr>Potrawy:</vt:lpstr>
      <vt:lpstr>Slajd 11</vt:lpstr>
      <vt:lpstr>Dziękuję za uwagę.    Przygotowała Monika Mryka.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Praktyka w Restauracji „Gościnna” w Kaletach.</dc:title>
  <dc:creator>Admin</dc:creator>
  <cp:lastModifiedBy>Admin</cp:lastModifiedBy>
  <cp:revision>8</cp:revision>
  <dcterms:created xsi:type="dcterms:W3CDTF">2018-12-30T13:04:17Z</dcterms:created>
  <dcterms:modified xsi:type="dcterms:W3CDTF">2019-01-24T17:54:16Z</dcterms:modified>
</cp:coreProperties>
</file>